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1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968FC7-56F6-28BA-C319-74F1319CEC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04BC3D3-C949-6080-9FEB-0E64DC77B6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293F249-E9F6-DF39-DC98-F36B17009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DF6D-033A-4460-91C4-4A7D802EF685}" type="datetimeFigureOut">
              <a:rPr lang="sk-SK" smtClean="0"/>
              <a:t>14. 9. 2022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D98809C-1F3B-F948-E9EF-BDE268D9B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62BD96D-6E9C-3775-F13F-5DE22E4F6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C5CF-F226-4DC7-9CC0-C5C04D4951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3466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8E8D58-935A-DBC7-5518-3F92708BD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17684E61-DEF7-E491-021E-365FC930C1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AC5CF1A-D2CC-3510-08B5-B4680164F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DF6D-033A-4460-91C4-4A7D802EF685}" type="datetimeFigureOut">
              <a:rPr lang="sk-SK" smtClean="0"/>
              <a:t>14. 9. 2022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6DDD828-9ED5-B616-3C1A-B6E4E1C90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510E6D4-A91B-BB69-C436-6F01845E0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C5CF-F226-4DC7-9CC0-C5C04D4951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94425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EDABA509-2465-0A1E-6995-96E00DD3A5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E94DEAA4-1BA2-3871-C674-A48F8C34D5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4C7128A-87C9-8AED-C84E-5E8CD7A52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DF6D-033A-4460-91C4-4A7D802EF685}" type="datetimeFigureOut">
              <a:rPr lang="sk-SK" smtClean="0"/>
              <a:t>14. 9. 2022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F27328C-213D-5BFB-5BA1-D162B11A8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3BBC652-73AB-D661-B310-B27D1E014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C5CF-F226-4DC7-9CC0-C5C04D4951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0160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5E895C-CA20-E1AB-BCA3-2B5DF3033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6103F93-7884-C2C9-9E83-0E14A0E95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D60CB95-CF5C-9305-4EB3-EB7A7B21B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DF6D-033A-4460-91C4-4A7D802EF685}" type="datetimeFigureOut">
              <a:rPr lang="sk-SK" smtClean="0"/>
              <a:t>14. 9. 2022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8ED669B-F3FC-02FA-2A58-EC6A50821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CF1927C-8F3B-B80F-F7DB-D0531A5CF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C5CF-F226-4DC7-9CC0-C5C04D4951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58524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3C3571-4C2E-75ED-86FE-B4B2EF0A8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D479651-83B7-FC62-A6C4-9C6AD2030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C3B09CD-D6D4-CD18-8448-C8B099BE2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DF6D-033A-4460-91C4-4A7D802EF685}" type="datetimeFigureOut">
              <a:rPr lang="sk-SK" smtClean="0"/>
              <a:t>14. 9. 2022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ECB1566-302A-B283-1A5F-3B20BDA73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93ECFF6-1EEF-0058-2B03-45E01AF80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C5CF-F226-4DC7-9CC0-C5C04D4951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33685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A234FA-D5AC-11B8-A2CD-19A1EE50E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6AB6F1D-108E-2DCA-E2D2-F8E3E139EF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B6A950DD-4297-228A-793A-06227D57F4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F7F99177-D7BA-6CE6-4032-6EC9F21F4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DF6D-033A-4460-91C4-4A7D802EF685}" type="datetimeFigureOut">
              <a:rPr lang="sk-SK" smtClean="0"/>
              <a:t>14. 9. 2022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83D485FE-8AEC-30B1-A841-9C72278D2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EE88AD2-DE97-C002-CA24-B3AFA2BF6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C5CF-F226-4DC7-9CC0-C5C04D4951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5050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ADCB0A-21A8-A7B7-7DCA-4F3D51608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FB303ED-1BCE-33E7-1BE0-B2A6D9BF7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7219219-8F72-6948-2D18-592736501C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C20BFD8-A368-33F0-0BB5-3F8DD97430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C5426B52-2645-7FA2-1D4E-00F4E94CE8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9988FD9E-5E3B-3DEA-592A-A5D493FAC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DF6D-033A-4460-91C4-4A7D802EF685}" type="datetimeFigureOut">
              <a:rPr lang="sk-SK" smtClean="0"/>
              <a:t>14. 9. 2022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0FBAE620-BA75-FC52-68A5-66E7D1DF9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1389EE01-7DCB-2DF6-45FF-D428AF3CD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C5CF-F226-4DC7-9CC0-C5C04D4951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032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0C28ED-D56F-BD5E-0BBC-6F7C40BDB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A057CDBC-331F-8717-876C-E1C17FD63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DF6D-033A-4460-91C4-4A7D802EF685}" type="datetimeFigureOut">
              <a:rPr lang="sk-SK" smtClean="0"/>
              <a:t>14. 9. 2022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AB9973AD-2F88-8C17-E51E-B50830109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5455F31A-3364-5A11-4047-105202409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C5CF-F226-4DC7-9CC0-C5C04D4951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32806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31DFD11-D8FB-6920-79AD-E9CC03705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DF6D-033A-4460-91C4-4A7D802EF685}" type="datetimeFigureOut">
              <a:rPr lang="sk-SK" smtClean="0"/>
              <a:t>14. 9. 2022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FE7EA47F-E580-5D52-0056-9BBD49588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BB7FF27E-4C8D-3889-67D8-AD046DD0D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C5CF-F226-4DC7-9CC0-C5C04D4951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7509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7456C2-1041-32C4-AD5B-287FB6DF3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4B6D47F-11DB-2750-69DF-308C43E3A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716B60-BA79-3F4A-F05A-8E273E2B40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F2BD2674-F448-8C53-B43E-16A2DCB31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DF6D-033A-4460-91C4-4A7D802EF685}" type="datetimeFigureOut">
              <a:rPr lang="sk-SK" smtClean="0"/>
              <a:t>14. 9. 2022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F0D16CA-E056-187D-2524-7AC2B6027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9A240A47-BBEA-E449-5BDA-79F9ED06D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C5CF-F226-4DC7-9CC0-C5C04D4951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79959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D8578-B108-5FEF-A2B4-BEF2F9808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02F4C6B8-9EF2-3AD7-0674-C8C2346372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C7C2106-0663-D79D-5345-B4808CCEE8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91C1C8E2-2FDA-0E94-B09C-4A5247B3B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DF6D-033A-4460-91C4-4A7D802EF685}" type="datetimeFigureOut">
              <a:rPr lang="sk-SK" smtClean="0"/>
              <a:t>14. 9. 2022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BB2566E-AAFE-B113-75B4-1683D3C48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2195290A-A6FE-6DAC-62C1-3EB7B8EE0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C5CF-F226-4DC7-9CC0-C5C04D4951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2688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9789FB33-0CED-037A-F240-7965B2A19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9AE94DA-F66F-D0ED-051F-08ACF12837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A683D7B-93EB-7995-1050-C2BADFD517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DDF6D-033A-4460-91C4-4A7D802EF685}" type="datetimeFigureOut">
              <a:rPr lang="sk-SK" smtClean="0"/>
              <a:t>14. 9. 2022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EFF7776-FC3D-E12C-A065-1C33C921B7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51E249C-CE3F-757F-0D2F-38678C3A1F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7C5CF-F226-4DC7-9CC0-C5C04D4951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681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CFBD97-42B1-0768-78CB-178F7DAF11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BÁHOŇ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B24273-8290-F7E9-99D0-1144BBC1F9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Verejné priestranstvo pre OU v Báhoni</a:t>
            </a:r>
          </a:p>
          <a:p>
            <a:r>
              <a:rPr lang="sk-SK" dirty="0"/>
              <a:t>Dňa 9.10.2022 o 15.00 hodine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0B921F78-F1C9-7B7C-E7BF-637DD093AD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BlokTextu 6">
            <a:extLst>
              <a:ext uri="{FF2B5EF4-FFF2-40B4-BE49-F238E27FC236}">
                <a16:creationId xmlns:a16="http://schemas.microsoft.com/office/drawing/2014/main" id="{B623B548-63A6-EA83-E223-99EDD032BDF2}"/>
              </a:ext>
            </a:extLst>
          </p:cNvPr>
          <p:cNvSpPr txBox="1"/>
          <p:nvPr/>
        </p:nvSpPr>
        <p:spPr>
          <a:xfrm>
            <a:off x="478971" y="3325297"/>
            <a:ext cx="112231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6000" b="1" u="sng" dirty="0">
                <a:solidFill>
                  <a:schemeClr val="bg1">
                    <a:lumMod val="95000"/>
                  </a:schemeClr>
                </a:solidFill>
              </a:rPr>
              <a:t>Dňa</a:t>
            </a:r>
            <a:r>
              <a:rPr lang="sk-SK" sz="4000" b="1" u="sng" dirty="0">
                <a:solidFill>
                  <a:schemeClr val="bg1">
                    <a:lumMod val="95000"/>
                  </a:schemeClr>
                </a:solidFill>
              </a:rPr>
              <a:t> 9.10.2022 /nedeľa/ o 15.00 hodine</a:t>
            </a:r>
          </a:p>
          <a:p>
            <a:pPr algn="ctr"/>
            <a:r>
              <a:rPr lang="sk-SK" sz="4000" b="1" dirty="0">
                <a:solidFill>
                  <a:schemeClr val="bg1">
                    <a:lumMod val="95000"/>
                  </a:schemeClr>
                </a:solidFill>
              </a:rPr>
              <a:t>verejné priestranstvo pred OU Báhoň</a:t>
            </a:r>
          </a:p>
        </p:txBody>
      </p:sp>
    </p:spTree>
    <p:extLst>
      <p:ext uri="{BB962C8B-B14F-4D97-AF65-F5344CB8AC3E}">
        <p14:creationId xmlns:p14="http://schemas.microsoft.com/office/powerpoint/2010/main" val="1453042304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Širokouhlá</PresentationFormat>
  <Paragraphs>5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Motív Office</vt:lpstr>
      <vt:lpstr>BÁHOŇ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BÁHOŇ</dc:title>
  <dc:creator>HP ProDesk</dc:creator>
  <cp:lastModifiedBy>HP ProDesk</cp:lastModifiedBy>
  <cp:revision>1</cp:revision>
  <dcterms:created xsi:type="dcterms:W3CDTF">2022-09-14T08:29:44Z</dcterms:created>
  <dcterms:modified xsi:type="dcterms:W3CDTF">2022-09-14T08:30:00Z</dcterms:modified>
</cp:coreProperties>
</file>